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DAE4ED-0259-4792-A1AD-094B2E1E8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A43ECE2-5E35-46E1-9A89-B121123E8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9B0ACF-8539-4F4B-B0E0-2562EF605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5BE-CF5E-40ED-BBF6-20E293A41D01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DB6F52-A8B4-4C7D-ACC4-C84EDC874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E0F975-3899-4BA5-BCD9-73EF012CA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B02-7C22-4DD6-9538-21B1D484C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094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1FD0F0-192D-43CA-BFDA-DF424EEFE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585D934-308E-4E67-9A19-52F355329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CFB0A8-15BA-46FD-82B5-4F3F8CE8D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5BE-CF5E-40ED-BBF6-20E293A41D01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4E15FD-C9CA-4BED-A9C8-73C5E0E8D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397A57-6B47-4B31-88F4-573732DC0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B02-7C22-4DD6-9538-21B1D484C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8615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5910D1-7E74-4E6B-93E7-E277FEC50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1F7F505-B6F6-4415-89D3-B24556A7E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A949FE-C6AD-4141-9C46-79E05F56D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5BE-CF5E-40ED-BBF6-20E293A41D01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E3F63F-2B82-4FF8-AECD-2786242A8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0C6357-5084-4257-B4A3-F43F706E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B02-7C22-4DD6-9538-21B1D484C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3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60552A-ED86-4112-B312-8EBEF2AF6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82366D-0CF3-4E23-803F-8B8AB381D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18EEB9-7A7F-4C8F-8307-1F1F190AC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5BE-CF5E-40ED-BBF6-20E293A41D01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796A05-5D88-478D-AA9F-161389C0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4FBFB7-ED88-4FD0-91ED-ECDD4F570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B02-7C22-4DD6-9538-21B1D484C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184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281CEA-54F4-4CD8-ADFD-CC8761321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241531-BD5B-4FC2-B379-303D3E89A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A82DFC-799A-4FCB-9E41-31F32DAE3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5BE-CF5E-40ED-BBF6-20E293A41D01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4A16D5-5F19-496D-A66B-10A57F1E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77E12F-E17F-4A47-8778-2BFCE862E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B02-7C22-4DD6-9538-21B1D484C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54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AA7A59-C49E-4F6B-A4DA-B24955AA4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E3E1E8-3312-4543-A373-41A77F1AFB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031546B-D68B-4464-9520-6F22EB0A6F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14F93DE-06EC-48A2-9AAB-E2CAA3FF6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5BE-CF5E-40ED-BBF6-20E293A41D01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4337AF-AA12-4B2F-B690-66810A87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4CFE8E-F32C-47CC-8D4A-89535CBC8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B02-7C22-4DD6-9538-21B1D484C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009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A3E955-93EA-44EA-8AD0-A4C24E3E6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C5F139-F9A6-4188-8394-FFB492A3C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FE39315-7FC6-409A-823A-292F336E59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796F330-D7EB-4B87-B0FF-9AA056F66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71BB13D-EB1C-4C4D-8E98-E3A682AE42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5F0BBC2-D4D5-4AE3-A5EE-F359E1763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5BE-CF5E-40ED-BBF6-20E293A41D01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A1CE71D-F645-404B-82BE-A8C066858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3BE79B0-4C74-479E-ADD0-7666EE326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B02-7C22-4DD6-9538-21B1D484C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015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F6CD3D-90F5-4502-A1C6-C83CBA6AC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C655F76-79A6-4D38-9112-D53993610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5BE-CF5E-40ED-BBF6-20E293A41D01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B6AA01F-7692-4AE4-B52D-3F9140FB2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461FF8A-5EEE-47BF-945D-8F7A1D47F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B02-7C22-4DD6-9538-21B1D484C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217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3581BB8-C3A8-4F68-A1F7-7D6ACD6C0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5BE-CF5E-40ED-BBF6-20E293A41D01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F332010-5E17-4C56-B962-46DB5DE3F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48AEE01-9F31-42AF-B51F-8032AFD1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B02-7C22-4DD6-9538-21B1D484C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83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EEC933-050B-4716-B1D2-FBB1B77D0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F10175-49C6-4569-BB07-0AC754EA7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7A2591A-21E3-472A-9F80-6CAC5B34D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C6D415-653A-473C-81C3-BB3C815AE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5BE-CF5E-40ED-BBF6-20E293A41D01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945601-F715-49CC-90BC-7CB52D2E8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6BE71F8-782D-4BD6-B122-53361B735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B02-7C22-4DD6-9538-21B1D484C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848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06579C-4AB4-4AF5-8408-562C2E026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C186839-9CB8-4AFA-B182-89B9492F6A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966232D-560A-416E-89B9-4BD4004BD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1910C3-C6AE-4621-B078-E69323B9B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5BE-CF5E-40ED-BBF6-20E293A41D01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833656-63F9-4C69-9AB9-C10490593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5900A42-E4D0-4E99-A120-F08C26F71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B02-7C22-4DD6-9538-21B1D484C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64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8C9D9D4-9956-4572-843F-09BD36A6D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81D48A-BC48-4C42-97B1-A682A9560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521B20-2534-45C0-B4E0-1CFBEEEC53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F15BE-CF5E-40ED-BBF6-20E293A41D01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60A56B-D939-4FF6-8DAC-23FA6BF28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A7DA3F-DD9B-4FA7-833F-A251114C7B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D6B02-7C22-4DD6-9538-21B1D484C1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3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platzhalter 5" descr="Einkaufen in Bad Münder am Deister">
            <a:extLst>
              <a:ext uri="{FF2B5EF4-FFF2-40B4-BE49-F238E27FC236}">
                <a16:creationId xmlns:a16="http://schemas.microsoft.com/office/drawing/2014/main" id="{46581313-D398-4E9C-8286-368AD7926A5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2120" y="451422"/>
            <a:ext cx="10843268" cy="3272126"/>
          </a:xfr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7BE9E457-AD22-4035-870E-06B5F30BFD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480" y="2073374"/>
            <a:ext cx="7370063" cy="1659601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235166D1-6DA7-4EAA-960B-8D922159501F}"/>
              </a:ext>
            </a:extLst>
          </p:cNvPr>
          <p:cNvSpPr/>
          <p:nvPr/>
        </p:nvSpPr>
        <p:spPr>
          <a:xfrm>
            <a:off x="3859334" y="5396764"/>
            <a:ext cx="7707355" cy="17014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237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Hans-Georg Schewe</dc:creator>
  <cp:lastModifiedBy>Hans-Georg Schewe</cp:lastModifiedBy>
  <cp:revision>2</cp:revision>
  <dcterms:created xsi:type="dcterms:W3CDTF">2018-04-05T17:24:07Z</dcterms:created>
  <dcterms:modified xsi:type="dcterms:W3CDTF">2018-04-05T17:37:17Z</dcterms:modified>
</cp:coreProperties>
</file>